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9" r:id="rId3"/>
    <p:sldId id="258" r:id="rId4"/>
    <p:sldId id="257" r:id="rId5"/>
  </p:sldIdLst>
  <p:sldSz cx="9906000" cy="6858000" type="A4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83"/>
  </p:normalViewPr>
  <p:slideViewPr>
    <p:cSldViewPr snapToGrid="0" snapToObjects="1">
      <p:cViewPr>
        <p:scale>
          <a:sx n="365" d="100"/>
          <a:sy n="365" d="100"/>
        </p:scale>
        <p:origin x="-3568" y="-54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presProps" Target="presProps.xml"/><Relationship Id="rId7" Type="http://schemas.openxmlformats.org/officeDocument/2006/relationships/viewProps" Target="viewProps.xml"/><Relationship Id="rId8" Type="http://schemas.openxmlformats.org/officeDocument/2006/relationships/theme" Target="theme/theme1.xml"/><Relationship Id="rId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42950" y="1122363"/>
            <a:ext cx="84201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238250" y="3602038"/>
            <a:ext cx="74295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88982" y="365125"/>
            <a:ext cx="2135981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1038" y="365125"/>
            <a:ext cx="6284119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5879" y="1709740"/>
            <a:ext cx="854392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879" y="4589465"/>
            <a:ext cx="854392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1038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14913" y="1825625"/>
            <a:ext cx="421005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365127"/>
            <a:ext cx="8543925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2329" y="1681163"/>
            <a:ext cx="4190702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2329" y="2505075"/>
            <a:ext cx="4190702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14913" y="1681163"/>
            <a:ext cx="4211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14913" y="2505075"/>
            <a:ext cx="4211340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211340" y="987427"/>
            <a:ext cx="5014913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2328" y="457200"/>
            <a:ext cx="3194943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211340" y="987427"/>
            <a:ext cx="5014913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2328" y="2057400"/>
            <a:ext cx="3194943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1038" y="365127"/>
            <a:ext cx="854392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1038" y="1825625"/>
            <a:ext cx="854392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81038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9CA23A-D577-0245-8C1A-D9BBA26DA428}" type="datetimeFigureOut">
              <a:rPr lang="en-US" smtClean="0"/>
              <a:t>10/13/18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281363" y="6356352"/>
            <a:ext cx="334327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996113" y="6356352"/>
            <a:ext cx="222885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843636-3058-6E47-8C9C-BC21656FE2A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091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677" t="50714" r="32626"/>
          <a:stretch/>
        </p:blipFill>
        <p:spPr>
          <a:xfrm rot="5400000">
            <a:off x="906275" y="49064"/>
            <a:ext cx="6305268" cy="6916820"/>
          </a:xfrm>
          <a:prstGeom prst="rect">
            <a:avLst/>
          </a:prstGeom>
        </p:spPr>
      </p:pic>
      <p:sp>
        <p:nvSpPr>
          <p:cNvPr id="23" name="TextBox 22"/>
          <p:cNvSpPr txBox="1"/>
          <p:nvPr/>
        </p:nvSpPr>
        <p:spPr>
          <a:xfrm>
            <a:off x="8830101" y="2183642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  <p:cxnSp>
        <p:nvCxnSpPr>
          <p:cNvPr id="36" name="Straight Connector 35"/>
          <p:cNvCxnSpPr/>
          <p:nvPr/>
        </p:nvCxnSpPr>
        <p:spPr>
          <a:xfrm>
            <a:off x="1705968" y="488563"/>
            <a:ext cx="5909482" cy="3919661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/>
          <p:cNvCxnSpPr/>
          <p:nvPr/>
        </p:nvCxnSpPr>
        <p:spPr>
          <a:xfrm>
            <a:off x="1705968" y="488563"/>
            <a:ext cx="5840693" cy="4859338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628053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469" t="36356" r="33240" b="20354"/>
          <a:stretch/>
        </p:blipFill>
        <p:spPr>
          <a:xfrm rot="5400000">
            <a:off x="35560" y="1092200"/>
            <a:ext cx="8737600" cy="6553200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2675744" y="-66114"/>
            <a:ext cx="3605135" cy="4409121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4420771" y="2289748"/>
            <a:ext cx="3135600" cy="4568400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236258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76" t="21112" r="49858" b="47633"/>
          <a:stretch/>
        </p:blipFill>
        <p:spPr>
          <a:xfrm rot="5400000">
            <a:off x="-945964" y="1901306"/>
            <a:ext cx="7487508" cy="3903261"/>
          </a:xfrm>
          <a:prstGeom prst="rect">
            <a:avLst/>
          </a:prstGeom>
        </p:spPr>
      </p:pic>
      <p:cxnSp>
        <p:nvCxnSpPr>
          <p:cNvPr id="3" name="Straight Connector 2"/>
          <p:cNvCxnSpPr/>
          <p:nvPr/>
        </p:nvCxnSpPr>
        <p:spPr>
          <a:xfrm>
            <a:off x="2233649" y="540962"/>
            <a:ext cx="1364620" cy="3186440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3463636" y="3788229"/>
            <a:ext cx="1132115" cy="3495303"/>
          </a:xfrm>
          <a:prstGeom prst="line">
            <a:avLst/>
          </a:prstGeom>
          <a:ln>
            <a:solidFill>
              <a:schemeClr val="accent4">
                <a:lumMod val="20000"/>
                <a:lumOff val="8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2970299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764" r="5970" b="23084"/>
          <a:stretch/>
        </p:blipFill>
        <p:spPr>
          <a:xfrm rot="10740000">
            <a:off x="66423" y="999564"/>
            <a:ext cx="9188840" cy="4628454"/>
          </a:xfrm>
          <a:prstGeom prst="rect">
            <a:avLst/>
          </a:prstGeom>
        </p:spPr>
      </p:pic>
      <p:cxnSp>
        <p:nvCxnSpPr>
          <p:cNvPr id="7" name="Straight Connector 6"/>
          <p:cNvCxnSpPr/>
          <p:nvPr/>
        </p:nvCxnSpPr>
        <p:spPr>
          <a:xfrm>
            <a:off x="26734" y="5076967"/>
            <a:ext cx="83393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491171" y="2620370"/>
            <a:ext cx="8339344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19760566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114</TotalTime>
  <Words>0</Words>
  <Application>Microsoft Macintosh PowerPoint</Application>
  <PresentationFormat>A4 Paper (210x297 mm)</PresentationFormat>
  <Paragraphs>0</Paragraphs>
  <Slides>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8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15.0034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Lorenz Haenggi</dc:creator>
  <cp:lastModifiedBy>Lorenz Haenggi</cp:lastModifiedBy>
  <cp:revision>6</cp:revision>
  <dcterms:created xsi:type="dcterms:W3CDTF">2018-10-13T11:44:02Z</dcterms:created>
  <dcterms:modified xsi:type="dcterms:W3CDTF">2018-10-13T13:38:26Z</dcterms:modified>
</cp:coreProperties>
</file>

<file path=docProps/thumbnail.jpeg>
</file>